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6" r:id="rId2"/>
    <p:sldId id="265" r:id="rId3"/>
    <p:sldId id="266" r:id="rId4"/>
    <p:sldId id="267" r:id="rId5"/>
    <p:sldId id="268" r:id="rId6"/>
    <p:sldId id="269" r:id="rId7"/>
    <p:sldId id="270" r:id="rId8"/>
    <p:sldId id="271" r:id="rId9"/>
    <p:sldId id="272" r:id="rId10"/>
  </p:sldIdLst>
  <p:sldSz cx="9144000" cy="6858000" type="screen4x3"/>
  <p:notesSz cx="6669088" cy="99282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stin Hartmann" initials="K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99"/>
    <a:srgbClr val="FFFF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4599" autoAdjust="0"/>
  </p:normalViewPr>
  <p:slideViewPr>
    <p:cSldViewPr>
      <p:cViewPr varScale="1">
        <p:scale>
          <a:sx n="48" d="100"/>
          <a:sy n="48" d="100"/>
        </p:scale>
        <p:origin x="14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4BF18E9-56C6-4693-A370-0B8082EFE33E}"/>
              </a:ext>
            </a:extLst>
          </p:cNvPr>
          <p:cNvSpPr>
            <a:spLocks noGrp="1"/>
          </p:cNvSpPr>
          <p:nvPr>
            <p:ph type="hdr" sz="quarter"/>
          </p:nvPr>
        </p:nvSpPr>
        <p:spPr>
          <a:xfrm>
            <a:off x="0" y="0"/>
            <a:ext cx="2889250" cy="498475"/>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a:extLst>
              <a:ext uri="{FF2B5EF4-FFF2-40B4-BE49-F238E27FC236}">
                <a16:creationId xmlns:a16="http://schemas.microsoft.com/office/drawing/2014/main" id="{0A61AC36-35DE-4BD4-B2EA-E35A899139FA}"/>
              </a:ext>
            </a:extLst>
          </p:cNvPr>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eaLnBrk="1" hangingPunct="1">
              <a:defRPr sz="1200"/>
            </a:lvl1pPr>
          </a:lstStyle>
          <a:p>
            <a:pPr>
              <a:defRPr/>
            </a:pPr>
            <a:fld id="{F592DB4D-8D0B-4AFC-8333-906DAB633E21}" type="datetimeFigureOut">
              <a:rPr lang="de-DE"/>
              <a:pPr>
                <a:defRPr/>
              </a:pPr>
              <a:t>18.10.2023</a:t>
            </a:fld>
            <a:endParaRPr lang="de-DE"/>
          </a:p>
        </p:txBody>
      </p:sp>
      <p:sp>
        <p:nvSpPr>
          <p:cNvPr id="4" name="Fußzeilenplatzhalter 3">
            <a:extLst>
              <a:ext uri="{FF2B5EF4-FFF2-40B4-BE49-F238E27FC236}">
                <a16:creationId xmlns:a16="http://schemas.microsoft.com/office/drawing/2014/main" id="{025EDFAE-C20D-4ED6-BDC2-06BE9D9ACF4E}"/>
              </a:ext>
            </a:extLst>
          </p:cNvPr>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5" name="Foliennummernplatzhalter 4">
            <a:extLst>
              <a:ext uri="{FF2B5EF4-FFF2-40B4-BE49-F238E27FC236}">
                <a16:creationId xmlns:a16="http://schemas.microsoft.com/office/drawing/2014/main" id="{E1AE25E9-BA87-4869-8A10-73E23819EF5A}"/>
              </a:ext>
            </a:extLst>
          </p:cNvPr>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eaLnBrk="1" hangingPunct="1">
              <a:defRPr sz="1200"/>
            </a:lvl1pPr>
          </a:lstStyle>
          <a:p>
            <a:pPr>
              <a:defRPr/>
            </a:pPr>
            <a:fld id="{1FCC24E8-F5B6-4100-B9CC-4DEE031010A9}"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E2C2950D-0441-43C1-A1EE-7FBF77F8E03F}"/>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338947" name="Rectangle 3">
            <a:extLst>
              <a:ext uri="{FF2B5EF4-FFF2-40B4-BE49-F238E27FC236}">
                <a16:creationId xmlns:a16="http://schemas.microsoft.com/office/drawing/2014/main" id="{C285BB45-0896-422D-A98F-7C24F6DE258C}"/>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3076" name="Rectangle 4">
            <a:extLst>
              <a:ext uri="{FF2B5EF4-FFF2-40B4-BE49-F238E27FC236}">
                <a16:creationId xmlns:a16="http://schemas.microsoft.com/office/drawing/2014/main" id="{8DA7150B-F503-42FD-B028-0F556119A934}"/>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9" name="Rectangle 5">
            <a:extLst>
              <a:ext uri="{FF2B5EF4-FFF2-40B4-BE49-F238E27FC236}">
                <a16:creationId xmlns:a16="http://schemas.microsoft.com/office/drawing/2014/main" id="{7547B0E8-0566-4F1A-90C5-86C0534946D7}"/>
              </a:ext>
            </a:extLst>
          </p:cNvPr>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38950" name="Rectangle 6">
            <a:extLst>
              <a:ext uri="{FF2B5EF4-FFF2-40B4-BE49-F238E27FC236}">
                <a16:creationId xmlns:a16="http://schemas.microsoft.com/office/drawing/2014/main" id="{48C9A9A8-29A0-4B94-8056-D709E05BAD50}"/>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338951" name="Rectangle 7">
            <a:extLst>
              <a:ext uri="{FF2B5EF4-FFF2-40B4-BE49-F238E27FC236}">
                <a16:creationId xmlns:a16="http://schemas.microsoft.com/office/drawing/2014/main" id="{9515B87C-DCA4-4A8F-8277-E04818C80E94}"/>
              </a:ext>
            </a:extLst>
          </p:cNvPr>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E50E7D5-6354-49ED-93CD-5C623F5AE00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63BA706-4CDD-448C-934B-FD982E685A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00B1DA-87A4-4EFF-BFB7-C51C4FF7FF1E}" type="slidenum">
              <a:rPr lang="de-DE" altLang="de-DE" smtClean="0"/>
              <a:pPr>
                <a:spcBef>
                  <a:spcPct val="0"/>
                </a:spcBef>
              </a:pPr>
              <a:t>1</a:t>
            </a:fld>
            <a:endParaRPr lang="de-DE" altLang="de-DE"/>
          </a:p>
        </p:txBody>
      </p:sp>
      <p:sp>
        <p:nvSpPr>
          <p:cNvPr id="6147" name="Rectangle 2">
            <a:extLst>
              <a:ext uri="{FF2B5EF4-FFF2-40B4-BE49-F238E27FC236}">
                <a16:creationId xmlns:a16="http://schemas.microsoft.com/office/drawing/2014/main" id="{2561B809-0FAC-4BA0-8A1C-5C57D876872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F1D5A0B-59E0-41AA-97CB-B9EC2D173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2</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3</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4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4</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79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5</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51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6</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82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7</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08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8</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78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214C82-4A67-4477-BD50-29F7D6CCC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244A4-CBC5-43F1-8772-9C61BA60BB3C}" type="slidenum">
              <a:rPr lang="de-DE" altLang="de-DE" smtClean="0"/>
              <a:pPr>
                <a:spcBef>
                  <a:spcPct val="0"/>
                </a:spcBef>
              </a:pPr>
              <a:t>9</a:t>
            </a:fld>
            <a:endParaRPr lang="de-DE" altLang="de-DE"/>
          </a:p>
        </p:txBody>
      </p:sp>
      <p:sp>
        <p:nvSpPr>
          <p:cNvPr id="8195" name="Rectangle 2">
            <a:extLst>
              <a:ext uri="{FF2B5EF4-FFF2-40B4-BE49-F238E27FC236}">
                <a16:creationId xmlns:a16="http://schemas.microsoft.com/office/drawing/2014/main" id="{2BEA92D4-3993-47EB-B05D-9C5FA97315A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295049-ABD3-467D-94C9-9DC113E7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628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de.wikipedia.org/wiki/Bild:Judo.sv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130425"/>
            <a:ext cx="7772400" cy="1470025"/>
          </a:xfrm>
        </p:spPr>
        <p:txBody>
          <a:bodyPr/>
          <a:lstStyle>
            <a:lvl1pPr>
              <a:defRPr/>
            </a:lvl1pPr>
          </a:lstStyle>
          <a:p>
            <a:r>
              <a:rPr lang="de-DE"/>
              <a:t>Titelmasterformat durch Klicken bearbeiten</a:t>
            </a:r>
          </a:p>
        </p:txBody>
      </p:sp>
      <p:sp>
        <p:nvSpPr>
          <p:cNvPr id="359427" name="Rectangle 3"/>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de-DE"/>
              <a:t>Formatvorlage des Untertitelmasters durch Klicken bearbeiten</a:t>
            </a:r>
          </a:p>
        </p:txBody>
      </p:sp>
      <p:sp>
        <p:nvSpPr>
          <p:cNvPr id="4" name="Rectangle 4">
            <a:extLst>
              <a:ext uri="{FF2B5EF4-FFF2-40B4-BE49-F238E27FC236}">
                <a16:creationId xmlns:a16="http://schemas.microsoft.com/office/drawing/2014/main" id="{02A04529-7B9F-4094-8C49-76B341DD9E32}"/>
              </a:ext>
            </a:extLst>
          </p:cNvPr>
          <p:cNvSpPr>
            <a:spLocks noGrp="1" noChangeArrowheads="1"/>
          </p:cNvSpPr>
          <p:nvPr>
            <p:ph type="ftr" sz="quarter" idx="10"/>
          </p:nvPr>
        </p:nvSpPr>
        <p:spPr>
          <a:xfrm>
            <a:off x="323850" y="6453188"/>
            <a:ext cx="8820150" cy="268287"/>
          </a:xfrm>
        </p:spPr>
        <p:txBody>
          <a:bodyPr/>
          <a:lstStyle>
            <a:lvl1pPr>
              <a:defRPr sz="1000"/>
            </a:lvl1pPr>
          </a:lstStyle>
          <a:p>
            <a:pPr>
              <a:defRPr/>
            </a:pPr>
            <a:endParaRPr lang="de-DE"/>
          </a:p>
        </p:txBody>
      </p:sp>
      <p:pic>
        <p:nvPicPr>
          <p:cNvPr id="5" name="Picture 7" descr="jcwk">
            <a:extLst>
              <a:ext uri="{FF2B5EF4-FFF2-40B4-BE49-F238E27FC236}">
                <a16:creationId xmlns:a16="http://schemas.microsoft.com/office/drawing/2014/main" id="{22E96DDE-9343-7243-B2B2-35EBCBA354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Japanische Kalligraphie das Zeichen für Judo.">
            <a:hlinkClick r:id="rId3" tooltip="Japanische Kalligraphie das Zeichen für Judo."/>
            <a:extLst>
              <a:ext uri="{FF2B5EF4-FFF2-40B4-BE49-F238E27FC236}">
                <a16:creationId xmlns:a16="http://schemas.microsoft.com/office/drawing/2014/main" id="{2D61FBB5-D1CF-384A-98DE-EDF6A599E0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6913" y="549275"/>
            <a:ext cx="623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löwe_aufnäher">
            <a:extLst>
              <a:ext uri="{FF2B5EF4-FFF2-40B4-BE49-F238E27FC236}">
                <a16:creationId xmlns:a16="http://schemas.microsoft.com/office/drawing/2014/main" id="{FD8BC8D1-7250-A145-B4C5-ED3FDF9A49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0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A15D0502-A60B-445C-A799-45E15550DCBB}"/>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99403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1173402A-F8FF-4578-971B-09ECBA5077DD}"/>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63264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0"/>
            <a:ext cx="2058988" cy="61261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0"/>
            <a:ext cx="6029325" cy="61261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858AD0A9-9BEC-497A-AB3F-1E48DE4050BB}"/>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95727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3338E820-8FAC-4368-9A93-688C75FF9904}"/>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08218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6CA9CC15-8AE2-4915-9503-60E8989249CF}"/>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32460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F01A5DDC-ABF4-4780-A85F-6C0F782F0BA3}"/>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0449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a:extLst>
              <a:ext uri="{FF2B5EF4-FFF2-40B4-BE49-F238E27FC236}">
                <a16:creationId xmlns:a16="http://schemas.microsoft.com/office/drawing/2014/main" id="{DF1C5DF8-5F98-400A-80A4-56233ACA3C35}"/>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4118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01C6710A-4B5E-4151-B18E-E3F1626ACE46}"/>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8532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53905D74-CF9D-4119-AB7B-4905BB46525D}"/>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37877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F987212B-8350-4B3C-8524-1E977F8D7070}"/>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609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9644A1E-9BCD-40CD-BACA-D900A10C53E0}"/>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9272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C050367A-D63A-44A6-A2BA-988736E606C7}"/>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8011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de.wikipedia.org/wiki/Bild:Judo.sv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AF3E22-F625-434B-8A5C-9FA73E7F3E2B}"/>
              </a:ext>
            </a:extLst>
          </p:cNvPr>
          <p:cNvSpPr>
            <a:spLocks noGrp="1" noChangeArrowheads="1"/>
          </p:cNvSpPr>
          <p:nvPr>
            <p:ph type="title"/>
          </p:nvPr>
        </p:nvSpPr>
        <p:spPr bwMode="auto">
          <a:xfrm>
            <a:off x="468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88AE6CA3-2F2E-47E0-95E7-3368214C246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0EC087E9-0380-4854-B5F5-E0F044063B36}"/>
              </a:ext>
            </a:extLst>
          </p:cNvPr>
          <p:cNvSpPr>
            <a:spLocks noGrp="1" noChangeArrowheads="1"/>
          </p:cNvSpPr>
          <p:nvPr>
            <p:ph type="ftr" sz="quarter" idx="3"/>
          </p:nvPr>
        </p:nvSpPr>
        <p:spPr bwMode="auto">
          <a:xfrm>
            <a:off x="468313" y="6524625"/>
            <a:ext cx="820737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p>
        </p:txBody>
      </p:sp>
      <p:pic>
        <p:nvPicPr>
          <p:cNvPr id="2" name="Picture 7" descr="jcwk">
            <a:extLst>
              <a:ext uri="{FF2B5EF4-FFF2-40B4-BE49-F238E27FC236}">
                <a16:creationId xmlns:a16="http://schemas.microsoft.com/office/drawing/2014/main" id="{D2B88704-772F-41EA-B600-A9F559F5720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7600" y="0"/>
            <a:ext cx="1676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Japanische Kalligraphie das Zeichen für Judo.">
            <a:hlinkClick r:id="rId16" tooltip="Japanische Kalligraphie das Zeichen für Judo."/>
            <a:extLst>
              <a:ext uri="{FF2B5EF4-FFF2-40B4-BE49-F238E27FC236}">
                <a16:creationId xmlns:a16="http://schemas.microsoft.com/office/drawing/2014/main" id="{1B50C21F-00D2-4AFE-861C-E9D8A925C91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16913" y="549275"/>
            <a:ext cx="623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löwe_aufnäher">
            <a:extLst>
              <a:ext uri="{FF2B5EF4-FFF2-40B4-BE49-F238E27FC236}">
                <a16:creationId xmlns:a16="http://schemas.microsoft.com/office/drawing/2014/main" id="{3DFD19B8-6486-4E7B-98FB-EB1CD056EA0C}"/>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50825" y="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dt="0"/>
  <p:txStyles>
    <p:titleStyle>
      <a:lvl1pPr algn="l" rtl="0" eaLnBrk="0" fontAlgn="base" hangingPunct="0">
        <a:spcBef>
          <a:spcPct val="0"/>
        </a:spcBef>
        <a:spcAft>
          <a:spcPct val="0"/>
        </a:spcAft>
        <a:defRPr sz="4000" b="1">
          <a:solidFill>
            <a:schemeClr val="accent2"/>
          </a:solidFill>
          <a:latin typeface="+mj-lt"/>
          <a:ea typeface="+mj-ea"/>
          <a:cs typeface="+mj-cs"/>
        </a:defRPr>
      </a:lvl1pPr>
      <a:lvl2pPr algn="l" rtl="0" eaLnBrk="0" fontAlgn="base" hangingPunct="0">
        <a:spcBef>
          <a:spcPct val="0"/>
        </a:spcBef>
        <a:spcAft>
          <a:spcPct val="0"/>
        </a:spcAft>
        <a:defRPr sz="4000" b="1">
          <a:solidFill>
            <a:schemeClr val="accent2"/>
          </a:solidFill>
          <a:latin typeface="Arial" charset="0"/>
        </a:defRPr>
      </a:lvl2pPr>
      <a:lvl3pPr algn="l" rtl="0" eaLnBrk="0" fontAlgn="base" hangingPunct="0">
        <a:spcBef>
          <a:spcPct val="0"/>
        </a:spcBef>
        <a:spcAft>
          <a:spcPct val="0"/>
        </a:spcAft>
        <a:defRPr sz="4000" b="1">
          <a:solidFill>
            <a:schemeClr val="accent2"/>
          </a:solidFill>
          <a:latin typeface="Arial" charset="0"/>
        </a:defRPr>
      </a:lvl3pPr>
      <a:lvl4pPr algn="l" rtl="0" eaLnBrk="0" fontAlgn="base" hangingPunct="0">
        <a:spcBef>
          <a:spcPct val="0"/>
        </a:spcBef>
        <a:spcAft>
          <a:spcPct val="0"/>
        </a:spcAft>
        <a:defRPr sz="4000" b="1">
          <a:solidFill>
            <a:schemeClr val="accent2"/>
          </a:solidFill>
          <a:latin typeface="Arial" charset="0"/>
        </a:defRPr>
      </a:lvl4pPr>
      <a:lvl5pPr algn="l" rtl="0" eaLnBrk="0" fontAlgn="base" hangingPunct="0">
        <a:spcBef>
          <a:spcPct val="0"/>
        </a:spcBef>
        <a:spcAft>
          <a:spcPct val="0"/>
        </a:spcAft>
        <a:defRPr sz="4000" b="1">
          <a:solidFill>
            <a:schemeClr val="accent2"/>
          </a:solidFill>
          <a:latin typeface="Arial" charset="0"/>
        </a:defRPr>
      </a:lvl5pPr>
      <a:lvl6pPr marL="457200" algn="l" rtl="0" fontAlgn="base">
        <a:spcBef>
          <a:spcPct val="0"/>
        </a:spcBef>
        <a:spcAft>
          <a:spcPct val="0"/>
        </a:spcAft>
        <a:defRPr sz="4000" b="1">
          <a:solidFill>
            <a:schemeClr val="accent2"/>
          </a:solidFill>
          <a:latin typeface="Arial" charset="0"/>
        </a:defRPr>
      </a:lvl6pPr>
      <a:lvl7pPr marL="914400" algn="l" rtl="0" fontAlgn="base">
        <a:spcBef>
          <a:spcPct val="0"/>
        </a:spcBef>
        <a:spcAft>
          <a:spcPct val="0"/>
        </a:spcAft>
        <a:defRPr sz="4000" b="1">
          <a:solidFill>
            <a:schemeClr val="accent2"/>
          </a:solidFill>
          <a:latin typeface="Arial" charset="0"/>
        </a:defRPr>
      </a:lvl7pPr>
      <a:lvl8pPr marL="1371600" algn="l" rtl="0" fontAlgn="base">
        <a:spcBef>
          <a:spcPct val="0"/>
        </a:spcBef>
        <a:spcAft>
          <a:spcPct val="0"/>
        </a:spcAft>
        <a:defRPr sz="4000" b="1">
          <a:solidFill>
            <a:schemeClr val="accent2"/>
          </a:solidFill>
          <a:latin typeface="Arial" charset="0"/>
        </a:defRPr>
      </a:lvl8pPr>
      <a:lvl9pPr marL="1828800" algn="l"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judo-wk.d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C10928C-118D-4085-B909-86546D4DFE8C}"/>
              </a:ext>
            </a:extLst>
          </p:cNvPr>
          <p:cNvSpPr>
            <a:spLocks noGrp="1" noChangeArrowheads="1"/>
          </p:cNvSpPr>
          <p:nvPr>
            <p:ph type="ctrTitle"/>
          </p:nvPr>
        </p:nvSpPr>
        <p:spPr>
          <a:xfrm>
            <a:off x="685800" y="1628775"/>
            <a:ext cx="7415213" cy="1728788"/>
          </a:xfrm>
        </p:spPr>
        <p:txBody>
          <a:bodyPr/>
          <a:lstStyle/>
          <a:p>
            <a:pPr algn="ctr" eaLnBrk="1" hangingPunct="1"/>
            <a:r>
              <a:rPr lang="de-DE" altLang="de-DE" sz="3200" dirty="0"/>
              <a:t>Die neue Homepage des JCWK https://judo-</a:t>
            </a:r>
            <a:r>
              <a:rPr lang="de-DE" altLang="de-DE" sz="3200" dirty="0" err="1"/>
              <a:t>wk.de</a:t>
            </a:r>
            <a:endParaRPr lang="de-DE" altLang="de-DE" dirty="0"/>
          </a:p>
        </p:txBody>
      </p:sp>
      <p:sp>
        <p:nvSpPr>
          <p:cNvPr id="5123" name="Rectangle 3">
            <a:extLst>
              <a:ext uri="{FF2B5EF4-FFF2-40B4-BE49-F238E27FC236}">
                <a16:creationId xmlns:a16="http://schemas.microsoft.com/office/drawing/2014/main" id="{3126CB79-FB8C-4718-AF85-73DE05DF2405}"/>
              </a:ext>
            </a:extLst>
          </p:cNvPr>
          <p:cNvSpPr>
            <a:spLocks noGrp="1" noChangeArrowheads="1"/>
          </p:cNvSpPr>
          <p:nvPr>
            <p:ph type="subTitle" idx="1"/>
          </p:nvPr>
        </p:nvSpPr>
        <p:spPr>
          <a:xfrm>
            <a:off x="685800" y="3886200"/>
            <a:ext cx="6981825" cy="2135188"/>
          </a:xfrm>
        </p:spPr>
        <p:txBody>
          <a:bodyPr/>
          <a:lstStyle/>
          <a:p>
            <a:pPr eaLnBrk="1" hangingPunct="1">
              <a:buFont typeface="Arial" panose="020B0604020202020204" pitchFamily="34" charset="0"/>
              <a:buNone/>
            </a:pPr>
            <a:r>
              <a:rPr lang="de-DE" altLang="de-DE" b="1" dirty="0"/>
              <a:t>Wie kann ich mich registrieren und anmelden?</a:t>
            </a:r>
          </a:p>
          <a:p>
            <a:pPr eaLnBrk="1" hangingPunct="1">
              <a:buFont typeface="Arial" panose="020B0604020202020204" pitchFamily="34" charset="0"/>
              <a:buNone/>
            </a:pPr>
            <a:r>
              <a:rPr lang="de-DE" altLang="de-DE" sz="1800" dirty="0"/>
              <a:t>Sven Dicke</a:t>
            </a:r>
            <a:br>
              <a:rPr lang="de-DE" altLang="de-DE" b="1" dirty="0"/>
            </a:br>
            <a:endParaRPr lang="de-DE" altLang="de-DE"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003232" cy="4916487"/>
          </a:xfrm>
        </p:spPr>
        <p:txBody>
          <a:bodyPr/>
          <a:lstStyle/>
          <a:p>
            <a:pPr eaLnBrk="1" hangingPunct="1">
              <a:lnSpc>
                <a:spcPct val="80000"/>
              </a:lnSpc>
              <a:spcBef>
                <a:spcPct val="40000"/>
              </a:spcBef>
              <a:buFont typeface="+mj-lt"/>
              <a:buAutoNum type="arabicPeriod"/>
              <a:defRPr/>
            </a:pPr>
            <a:r>
              <a:rPr lang="de-DE" sz="2000" dirty="0"/>
              <a:t>Zuerst musst du dir die neue Homepage-Adresse merken</a:t>
            </a:r>
          </a:p>
          <a:p>
            <a:pPr lvl="1" eaLnBrk="1" hangingPunct="1">
              <a:lnSpc>
                <a:spcPct val="80000"/>
              </a:lnSpc>
              <a:spcBef>
                <a:spcPct val="40000"/>
              </a:spcBef>
              <a:buFont typeface="Wingdings" pitchFamily="2" charset="2"/>
              <a:buChar char="Ø"/>
              <a:defRPr/>
            </a:pPr>
            <a:r>
              <a:rPr lang="de-DE" sz="1800" dirty="0">
                <a:hlinkClick r:id="rId3"/>
              </a:rPr>
              <a:t>https.judo-wk.de</a:t>
            </a:r>
            <a:endParaRPr lang="de-DE" sz="1800" dirty="0"/>
          </a:p>
          <a:p>
            <a:pPr marL="457200" indent="-457200" eaLnBrk="1" hangingPunct="1">
              <a:lnSpc>
                <a:spcPct val="80000"/>
              </a:lnSpc>
              <a:spcBef>
                <a:spcPct val="40000"/>
              </a:spcBef>
              <a:buFont typeface="+mj-lt"/>
              <a:buAutoNum type="arabicPeriod" startAt="2"/>
              <a:defRPr/>
            </a:pPr>
            <a:r>
              <a:rPr lang="de-DE" sz="2000" dirty="0"/>
              <a:t>Klicke jetzt auf „Turnieranmeldung“</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sz="3600" dirty="0"/>
              <a:t>Der Registrierungsprozess 1</a:t>
            </a:r>
            <a:endParaRPr lang="de-DE" altLang="de-DE" dirty="0"/>
          </a:p>
        </p:txBody>
      </p:sp>
      <p:pic>
        <p:nvPicPr>
          <p:cNvPr id="4" name="Grafik 3" descr="Ein Bild, das Person, darstellend, Gruppe, Mann enthält.&#10;&#10;Automatisch generierte Beschreibung">
            <a:extLst>
              <a:ext uri="{FF2B5EF4-FFF2-40B4-BE49-F238E27FC236}">
                <a16:creationId xmlns:a16="http://schemas.microsoft.com/office/drawing/2014/main" id="{1F7AAFB5-C549-9945-BCA7-FCBE719C5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88" y="3068960"/>
            <a:ext cx="5292080" cy="3055718"/>
          </a:xfrm>
          <a:prstGeom prst="rect">
            <a:avLst/>
          </a:prstGeom>
        </p:spPr>
      </p:pic>
      <p:sp>
        <p:nvSpPr>
          <p:cNvPr id="5" name="Rechteck 4">
            <a:extLst>
              <a:ext uri="{FF2B5EF4-FFF2-40B4-BE49-F238E27FC236}">
                <a16:creationId xmlns:a16="http://schemas.microsoft.com/office/drawing/2014/main" id="{757C8A0B-5EB0-FF42-9CCF-1AC9844ABF40}"/>
              </a:ext>
            </a:extLst>
          </p:cNvPr>
          <p:cNvSpPr/>
          <p:nvPr/>
        </p:nvSpPr>
        <p:spPr>
          <a:xfrm>
            <a:off x="3923928" y="2996952"/>
            <a:ext cx="108012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003232" cy="4916487"/>
          </a:xfrm>
        </p:spPr>
        <p:txBody>
          <a:bodyPr/>
          <a:lstStyle/>
          <a:p>
            <a:pPr eaLnBrk="1" hangingPunct="1">
              <a:lnSpc>
                <a:spcPct val="80000"/>
              </a:lnSpc>
              <a:spcBef>
                <a:spcPct val="40000"/>
              </a:spcBef>
              <a:buFont typeface="+mj-lt"/>
              <a:buAutoNum type="arabicPeriod"/>
              <a:defRPr/>
            </a:pPr>
            <a:r>
              <a:rPr lang="de-DE" sz="2000" dirty="0"/>
              <a:t>In diesem Fenster klickst du auf „Register“</a:t>
            </a:r>
          </a:p>
          <a:p>
            <a:pPr eaLnBrk="1" hangingPunct="1">
              <a:lnSpc>
                <a:spcPct val="80000"/>
              </a:lnSpc>
              <a:spcBef>
                <a:spcPct val="40000"/>
              </a:spcBef>
              <a:buFont typeface="+mj-lt"/>
              <a:buAutoNum type="arabicPeriod"/>
              <a:defRPr/>
            </a:pPr>
            <a:r>
              <a:rPr lang="de-DE" sz="2000" dirty="0"/>
              <a:t>Oder, wenn du schon einen Zugang erhalten hast, kannst du deinen Benutzernamen und das Passwort eingeben.</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sz="3600" dirty="0"/>
              <a:t>Der Registrierungsprozess 2</a:t>
            </a:r>
          </a:p>
        </p:txBody>
      </p:sp>
      <p:pic>
        <p:nvPicPr>
          <p:cNvPr id="3" name="Grafik 2">
            <a:extLst>
              <a:ext uri="{FF2B5EF4-FFF2-40B4-BE49-F238E27FC236}">
                <a16:creationId xmlns:a16="http://schemas.microsoft.com/office/drawing/2014/main" id="{7464C92D-3F20-68A5-E5CA-31A6D1ADD44F}"/>
              </a:ext>
            </a:extLst>
          </p:cNvPr>
          <p:cNvPicPr>
            <a:picLocks noChangeAspect="1"/>
          </p:cNvPicPr>
          <p:nvPr/>
        </p:nvPicPr>
        <p:blipFill>
          <a:blip r:embed="rId3"/>
          <a:stretch>
            <a:fillRect/>
          </a:stretch>
        </p:blipFill>
        <p:spPr>
          <a:xfrm>
            <a:off x="3617345" y="2996952"/>
            <a:ext cx="4781424" cy="3519734"/>
          </a:xfrm>
          <a:prstGeom prst="rect">
            <a:avLst/>
          </a:prstGeom>
        </p:spPr>
      </p:pic>
      <p:sp>
        <p:nvSpPr>
          <p:cNvPr id="5" name="Rechteck 4">
            <a:extLst>
              <a:ext uri="{FF2B5EF4-FFF2-40B4-BE49-F238E27FC236}">
                <a16:creationId xmlns:a16="http://schemas.microsoft.com/office/drawing/2014/main" id="{757C8A0B-5EB0-FF42-9CCF-1AC9844ABF40}"/>
              </a:ext>
            </a:extLst>
          </p:cNvPr>
          <p:cNvSpPr/>
          <p:nvPr/>
        </p:nvSpPr>
        <p:spPr>
          <a:xfrm>
            <a:off x="4644008" y="5805264"/>
            <a:ext cx="864096"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72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003232" cy="4916487"/>
          </a:xfrm>
        </p:spPr>
        <p:txBody>
          <a:bodyPr/>
          <a:lstStyle/>
          <a:p>
            <a:pPr eaLnBrk="1" hangingPunct="1">
              <a:lnSpc>
                <a:spcPct val="80000"/>
              </a:lnSpc>
              <a:spcBef>
                <a:spcPct val="40000"/>
              </a:spcBef>
              <a:buFont typeface="+mj-lt"/>
              <a:buAutoNum type="arabicPeriod"/>
              <a:defRPr/>
            </a:pPr>
            <a:r>
              <a:rPr lang="de-DE" sz="2000" dirty="0"/>
              <a:t>Fülle nun die angezeigten Datenfelder aus.</a:t>
            </a:r>
          </a:p>
          <a:p>
            <a:pPr eaLnBrk="1" hangingPunct="1">
              <a:lnSpc>
                <a:spcPct val="80000"/>
              </a:lnSpc>
              <a:spcBef>
                <a:spcPct val="40000"/>
              </a:spcBef>
              <a:buFont typeface="+mj-lt"/>
              <a:buAutoNum type="arabicPeriod"/>
              <a:defRPr/>
            </a:pPr>
            <a:r>
              <a:rPr lang="de-DE" sz="2000" dirty="0"/>
              <a:t>Klicke die Checkbox „DSGVO“, damit du uns erlaubst, deine Daten im Rahmen der Turniermeldungen, für Aktionen und für Gürtelprüfungen zu nutzen. Die Datenschutzverordnung hast du bereits mit der Anmeldung im Verein erhalten.</a:t>
            </a:r>
          </a:p>
          <a:p>
            <a:pPr eaLnBrk="1" hangingPunct="1">
              <a:lnSpc>
                <a:spcPct val="80000"/>
              </a:lnSpc>
              <a:spcBef>
                <a:spcPct val="40000"/>
              </a:spcBef>
              <a:buFont typeface="+mj-lt"/>
              <a:buAutoNum type="arabicPeriod"/>
              <a:defRPr/>
            </a:pPr>
            <a:r>
              <a:rPr lang="de-DE" sz="2000" dirty="0"/>
              <a:t>Dann klicke auf „Registrieren“.</a:t>
            </a:r>
          </a:p>
          <a:p>
            <a:pPr eaLnBrk="1" hangingPunct="1">
              <a:lnSpc>
                <a:spcPct val="80000"/>
              </a:lnSpc>
              <a:spcBef>
                <a:spcPct val="40000"/>
              </a:spcBef>
              <a:buFont typeface="+mj-lt"/>
              <a:buAutoNum type="arabicPeriod"/>
              <a:defRPr/>
            </a:pPr>
            <a:r>
              <a:rPr lang="de-DE" sz="2000" dirty="0"/>
              <a:t>Nachdem wir geprüft haben, ob du Mitglied im Verein bist, erhältst du von uns eine E-Mail, dass du freigeschaltet bist.</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260648"/>
            <a:ext cx="7138987" cy="1143000"/>
          </a:xfrm>
          <a:noFill/>
        </p:spPr>
        <p:txBody>
          <a:bodyPr/>
          <a:lstStyle/>
          <a:p>
            <a:pPr eaLnBrk="1" hangingPunct="1"/>
            <a:r>
              <a:rPr lang="de-DE" altLang="de-DE" sz="3600" dirty="0"/>
              <a:t>Der Registrierungsprozess 3</a:t>
            </a:r>
          </a:p>
        </p:txBody>
      </p:sp>
      <p:pic>
        <p:nvPicPr>
          <p:cNvPr id="3" name="Grafik 2">
            <a:extLst>
              <a:ext uri="{FF2B5EF4-FFF2-40B4-BE49-F238E27FC236}">
                <a16:creationId xmlns:a16="http://schemas.microsoft.com/office/drawing/2014/main" id="{48A979EC-ACB1-5640-BEF5-B8DC94FDB054}"/>
              </a:ext>
            </a:extLst>
          </p:cNvPr>
          <p:cNvPicPr>
            <a:picLocks noChangeAspect="1"/>
          </p:cNvPicPr>
          <p:nvPr/>
        </p:nvPicPr>
        <p:blipFill>
          <a:blip r:embed="rId3"/>
          <a:stretch>
            <a:fillRect/>
          </a:stretch>
        </p:blipFill>
        <p:spPr>
          <a:xfrm>
            <a:off x="1259632" y="3939345"/>
            <a:ext cx="1852225" cy="2636912"/>
          </a:xfrm>
          <a:prstGeom prst="rect">
            <a:avLst/>
          </a:prstGeom>
        </p:spPr>
      </p:pic>
      <p:pic>
        <p:nvPicPr>
          <p:cNvPr id="4" name="Grafik 3">
            <a:extLst>
              <a:ext uri="{FF2B5EF4-FFF2-40B4-BE49-F238E27FC236}">
                <a16:creationId xmlns:a16="http://schemas.microsoft.com/office/drawing/2014/main" id="{782DA9EF-C9A7-F446-B6E7-51CC581459E9}"/>
              </a:ext>
            </a:extLst>
          </p:cNvPr>
          <p:cNvPicPr>
            <a:picLocks noChangeAspect="1"/>
          </p:cNvPicPr>
          <p:nvPr/>
        </p:nvPicPr>
        <p:blipFill>
          <a:blip r:embed="rId4"/>
          <a:stretch>
            <a:fillRect/>
          </a:stretch>
        </p:blipFill>
        <p:spPr>
          <a:xfrm>
            <a:off x="3575694" y="3939344"/>
            <a:ext cx="1714773" cy="2918655"/>
          </a:xfrm>
          <a:prstGeom prst="rect">
            <a:avLst/>
          </a:prstGeom>
        </p:spPr>
      </p:pic>
      <p:sp>
        <p:nvSpPr>
          <p:cNvPr id="5" name="Rechteck 4">
            <a:extLst>
              <a:ext uri="{FF2B5EF4-FFF2-40B4-BE49-F238E27FC236}">
                <a16:creationId xmlns:a16="http://schemas.microsoft.com/office/drawing/2014/main" id="{757C8A0B-5EB0-FF42-9CCF-1AC9844ABF40}"/>
              </a:ext>
            </a:extLst>
          </p:cNvPr>
          <p:cNvSpPr/>
          <p:nvPr/>
        </p:nvSpPr>
        <p:spPr>
          <a:xfrm>
            <a:off x="3563888" y="5877272"/>
            <a:ext cx="171477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F31E776B-A5EF-3244-9133-004085174DC2}"/>
              </a:ext>
            </a:extLst>
          </p:cNvPr>
          <p:cNvSpPr/>
          <p:nvPr/>
        </p:nvSpPr>
        <p:spPr>
          <a:xfrm>
            <a:off x="4355976" y="6516686"/>
            <a:ext cx="946297" cy="277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B46036C8-BA94-480D-8B48-8BAF0750873D}"/>
              </a:ext>
            </a:extLst>
          </p:cNvPr>
          <p:cNvSpPr/>
          <p:nvPr/>
        </p:nvSpPr>
        <p:spPr>
          <a:xfrm>
            <a:off x="5940152" y="4437112"/>
            <a:ext cx="2808312" cy="19355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Wichtig: es müssen die Namen und Daten der/ des Judoka erfasst werden (nicht die der Eltern)!</a:t>
            </a:r>
          </a:p>
        </p:txBody>
      </p:sp>
    </p:spTree>
    <p:extLst>
      <p:ext uri="{BB962C8B-B14F-4D97-AF65-F5344CB8AC3E}">
        <p14:creationId xmlns:p14="http://schemas.microsoft.com/office/powerpoint/2010/main" val="70725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247811B-C1FF-45DC-9750-F4A02959B0FC}"/>
              </a:ext>
            </a:extLst>
          </p:cNvPr>
          <p:cNvPicPr>
            <a:picLocks noChangeAspect="1"/>
          </p:cNvPicPr>
          <p:nvPr/>
        </p:nvPicPr>
        <p:blipFill>
          <a:blip r:embed="rId3"/>
          <a:stretch>
            <a:fillRect/>
          </a:stretch>
        </p:blipFill>
        <p:spPr>
          <a:xfrm>
            <a:off x="3911469" y="3573016"/>
            <a:ext cx="4860032" cy="2401465"/>
          </a:xfrm>
          <a:prstGeom prst="rect">
            <a:avLst/>
          </a:prstGeom>
        </p:spPr>
      </p:pic>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291264" cy="4916487"/>
          </a:xfrm>
        </p:spPr>
        <p:txBody>
          <a:bodyPr/>
          <a:lstStyle/>
          <a:p>
            <a:pPr eaLnBrk="1" hangingPunct="1">
              <a:lnSpc>
                <a:spcPct val="80000"/>
              </a:lnSpc>
              <a:spcBef>
                <a:spcPct val="40000"/>
              </a:spcBef>
              <a:buFont typeface="+mj-lt"/>
              <a:buAutoNum type="arabicPeriod"/>
              <a:defRPr/>
            </a:pPr>
            <a:r>
              <a:rPr lang="de-DE" sz="2000" dirty="0"/>
              <a:t>Nachdem du dich auf der Homepage angemeldet hast, kannst du dich für die ausgeschriebenen Turniere und Aktionen an- und auch abmelden.</a:t>
            </a:r>
          </a:p>
          <a:p>
            <a:pPr eaLnBrk="1" hangingPunct="1">
              <a:lnSpc>
                <a:spcPct val="80000"/>
              </a:lnSpc>
              <a:spcBef>
                <a:spcPct val="40000"/>
              </a:spcBef>
              <a:buFont typeface="+mj-lt"/>
              <a:buAutoNum type="arabicPeriod"/>
              <a:defRPr/>
            </a:pPr>
            <a:r>
              <a:rPr lang="de-DE" sz="2000" dirty="0"/>
              <a:t>Klicke dazu auf „Turnieranmeldung“ und gib deinen Benutzernamen und das Passwort ein und klicke auf „Login“.</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475656" y="341313"/>
            <a:ext cx="7138987" cy="1143000"/>
          </a:xfrm>
          <a:noFill/>
        </p:spPr>
        <p:txBody>
          <a:bodyPr/>
          <a:lstStyle/>
          <a:p>
            <a:pPr eaLnBrk="1" hangingPunct="1"/>
            <a:r>
              <a:rPr lang="de-DE" altLang="de-DE" sz="3500" dirty="0"/>
              <a:t>Turnier- und Aktionsanmeldung</a:t>
            </a:r>
          </a:p>
        </p:txBody>
      </p:sp>
      <p:pic>
        <p:nvPicPr>
          <p:cNvPr id="9" name="Grafik 8" descr="Ein Bild, das Person, darstellend, Gruppe, Mann enthält.&#10;&#10;Automatisch generierte Beschreibung">
            <a:extLst>
              <a:ext uri="{FF2B5EF4-FFF2-40B4-BE49-F238E27FC236}">
                <a16:creationId xmlns:a16="http://schemas.microsoft.com/office/drawing/2014/main" id="{27848635-830F-7144-9446-EA4A9B802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499172"/>
            <a:ext cx="3744416" cy="2162076"/>
          </a:xfrm>
          <a:prstGeom prst="rect">
            <a:avLst/>
          </a:prstGeom>
        </p:spPr>
      </p:pic>
      <p:sp>
        <p:nvSpPr>
          <p:cNvPr id="10" name="Rechteck 9">
            <a:extLst>
              <a:ext uri="{FF2B5EF4-FFF2-40B4-BE49-F238E27FC236}">
                <a16:creationId xmlns:a16="http://schemas.microsoft.com/office/drawing/2014/main" id="{B6BE9FDC-E999-8E43-A342-9FD16BD6505E}"/>
              </a:ext>
            </a:extLst>
          </p:cNvPr>
          <p:cNvSpPr/>
          <p:nvPr/>
        </p:nvSpPr>
        <p:spPr>
          <a:xfrm>
            <a:off x="683568" y="3525886"/>
            <a:ext cx="764240" cy="2613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4DE62706-2948-2C40-A85A-B91BF8FDD078}"/>
              </a:ext>
            </a:extLst>
          </p:cNvPr>
          <p:cNvSpPr/>
          <p:nvPr/>
        </p:nvSpPr>
        <p:spPr>
          <a:xfrm>
            <a:off x="4139953" y="4221088"/>
            <a:ext cx="2736304"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256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003232" cy="4916487"/>
          </a:xfrm>
        </p:spPr>
        <p:txBody>
          <a:bodyPr/>
          <a:lstStyle/>
          <a:p>
            <a:pPr eaLnBrk="1" hangingPunct="1">
              <a:lnSpc>
                <a:spcPct val="80000"/>
              </a:lnSpc>
              <a:spcBef>
                <a:spcPct val="40000"/>
              </a:spcBef>
              <a:buFont typeface="+mj-lt"/>
              <a:buAutoNum type="arabicPeriod"/>
              <a:defRPr/>
            </a:pPr>
            <a:r>
              <a:rPr lang="de-DE" sz="2000" dirty="0"/>
              <a:t>Hier kannst du dich für ein Turnier anmelden. </a:t>
            </a:r>
          </a:p>
          <a:p>
            <a:pPr eaLnBrk="1" hangingPunct="1">
              <a:lnSpc>
                <a:spcPct val="80000"/>
              </a:lnSpc>
              <a:spcBef>
                <a:spcPct val="40000"/>
              </a:spcBef>
              <a:buFont typeface="+mj-lt"/>
              <a:buAutoNum type="arabicPeriod"/>
              <a:defRPr/>
            </a:pPr>
            <a:r>
              <a:rPr lang="de-DE" sz="2000" dirty="0"/>
              <a:t>Klicke neben dem Turniernamen auf das Icon „Anmelden“.</a:t>
            </a:r>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dirty="0"/>
              <a:t>Turnieranmeldung</a:t>
            </a:r>
          </a:p>
        </p:txBody>
      </p:sp>
      <p:pic>
        <p:nvPicPr>
          <p:cNvPr id="2" name="Grafik 1">
            <a:extLst>
              <a:ext uri="{FF2B5EF4-FFF2-40B4-BE49-F238E27FC236}">
                <a16:creationId xmlns:a16="http://schemas.microsoft.com/office/drawing/2014/main" id="{76D781F8-8F98-6F46-B6CE-77CFA1CA472E}"/>
              </a:ext>
            </a:extLst>
          </p:cNvPr>
          <p:cNvPicPr>
            <a:picLocks noChangeAspect="1"/>
          </p:cNvPicPr>
          <p:nvPr/>
        </p:nvPicPr>
        <p:blipFill>
          <a:blip r:embed="rId3"/>
          <a:stretch>
            <a:fillRect/>
          </a:stretch>
        </p:blipFill>
        <p:spPr>
          <a:xfrm>
            <a:off x="1835696" y="2852936"/>
            <a:ext cx="6804248" cy="3098455"/>
          </a:xfrm>
          <a:prstGeom prst="rect">
            <a:avLst/>
          </a:prstGeom>
        </p:spPr>
      </p:pic>
      <p:sp>
        <p:nvSpPr>
          <p:cNvPr id="12" name="Rechteck 11">
            <a:extLst>
              <a:ext uri="{FF2B5EF4-FFF2-40B4-BE49-F238E27FC236}">
                <a16:creationId xmlns:a16="http://schemas.microsoft.com/office/drawing/2014/main" id="{4DE62706-2948-2C40-A85A-B91BF8FDD078}"/>
              </a:ext>
            </a:extLst>
          </p:cNvPr>
          <p:cNvSpPr/>
          <p:nvPr/>
        </p:nvSpPr>
        <p:spPr>
          <a:xfrm>
            <a:off x="7894712" y="4373493"/>
            <a:ext cx="745231" cy="1324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104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199"/>
            <a:ext cx="8003232" cy="4916487"/>
          </a:xfrm>
        </p:spPr>
        <p:txBody>
          <a:bodyPr/>
          <a:lstStyle/>
          <a:p>
            <a:pPr eaLnBrk="1" hangingPunct="1">
              <a:lnSpc>
                <a:spcPct val="80000"/>
              </a:lnSpc>
              <a:spcBef>
                <a:spcPct val="40000"/>
              </a:spcBef>
              <a:buFont typeface="+mj-lt"/>
              <a:buAutoNum type="arabicPeriod"/>
              <a:defRPr/>
            </a:pPr>
            <a:r>
              <a:rPr lang="de-DE" sz="2000" dirty="0"/>
              <a:t>Gib in dem folgenden Fenster dein aktuelles Gewicht ein und klicke auf „Bestätigen“ Ist die Anmeldung erfolgreich, erscheint im folgenden Fenster eine grüne Meldung.</a:t>
            </a:r>
          </a:p>
          <a:p>
            <a:pPr eaLnBrk="1" hangingPunct="1">
              <a:lnSpc>
                <a:spcPct val="80000"/>
              </a:lnSpc>
              <a:spcBef>
                <a:spcPct val="40000"/>
              </a:spcBef>
              <a:buFont typeface="+mj-lt"/>
              <a:buAutoNum type="arabicPeriod"/>
              <a:defRPr/>
            </a:pPr>
            <a:r>
              <a:rPr lang="de-DE" sz="2000" dirty="0"/>
              <a:t>Bist du für ein Turnier angemeldet, kannst du sehen, wer auch angemeldet ist oder du kannst dich vom Turnier bis zum Anmeldeschluss abmelden.</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dirty="0"/>
              <a:t>Turnieranmeldung</a:t>
            </a:r>
          </a:p>
        </p:txBody>
      </p:sp>
      <p:pic>
        <p:nvPicPr>
          <p:cNvPr id="3" name="Grafik 2">
            <a:extLst>
              <a:ext uri="{FF2B5EF4-FFF2-40B4-BE49-F238E27FC236}">
                <a16:creationId xmlns:a16="http://schemas.microsoft.com/office/drawing/2014/main" id="{5F492163-75F4-C84B-A3A8-1741783C8257}"/>
              </a:ext>
            </a:extLst>
          </p:cNvPr>
          <p:cNvPicPr>
            <a:picLocks noChangeAspect="1"/>
          </p:cNvPicPr>
          <p:nvPr/>
        </p:nvPicPr>
        <p:blipFill>
          <a:blip r:embed="rId3"/>
          <a:stretch>
            <a:fillRect/>
          </a:stretch>
        </p:blipFill>
        <p:spPr>
          <a:xfrm>
            <a:off x="539552" y="3573016"/>
            <a:ext cx="3658885" cy="2694434"/>
          </a:xfrm>
          <a:prstGeom prst="rect">
            <a:avLst/>
          </a:prstGeom>
        </p:spPr>
      </p:pic>
      <p:sp>
        <p:nvSpPr>
          <p:cNvPr id="12" name="Rechteck 11">
            <a:extLst>
              <a:ext uri="{FF2B5EF4-FFF2-40B4-BE49-F238E27FC236}">
                <a16:creationId xmlns:a16="http://schemas.microsoft.com/office/drawing/2014/main" id="{4DE62706-2948-2C40-A85A-B91BF8FDD078}"/>
              </a:ext>
            </a:extLst>
          </p:cNvPr>
          <p:cNvSpPr/>
          <p:nvPr/>
        </p:nvSpPr>
        <p:spPr>
          <a:xfrm>
            <a:off x="776036" y="4869160"/>
            <a:ext cx="2699791" cy="1324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37C28BA-695C-9240-8EBA-96A173DDF52C}"/>
              </a:ext>
            </a:extLst>
          </p:cNvPr>
          <p:cNvPicPr>
            <a:picLocks noChangeAspect="1"/>
          </p:cNvPicPr>
          <p:nvPr/>
        </p:nvPicPr>
        <p:blipFill>
          <a:blip r:embed="rId4"/>
          <a:stretch>
            <a:fillRect/>
          </a:stretch>
        </p:blipFill>
        <p:spPr>
          <a:xfrm>
            <a:off x="4283968" y="3254846"/>
            <a:ext cx="3290590" cy="1974354"/>
          </a:xfrm>
          <a:prstGeom prst="rect">
            <a:avLst/>
          </a:prstGeom>
        </p:spPr>
      </p:pic>
      <p:sp>
        <p:nvSpPr>
          <p:cNvPr id="7" name="Rechteck 6">
            <a:extLst>
              <a:ext uri="{FF2B5EF4-FFF2-40B4-BE49-F238E27FC236}">
                <a16:creationId xmlns:a16="http://schemas.microsoft.com/office/drawing/2014/main" id="{E561A48F-9142-47EE-914E-8B4320D9DE9C}"/>
              </a:ext>
            </a:extLst>
          </p:cNvPr>
          <p:cNvSpPr/>
          <p:nvPr/>
        </p:nvSpPr>
        <p:spPr>
          <a:xfrm>
            <a:off x="4945565" y="5373216"/>
            <a:ext cx="3802899" cy="9994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Fragen oder Problemen kannst du Sven Dicke ansprechen.</a:t>
            </a:r>
          </a:p>
          <a:p>
            <a:pPr algn="ctr"/>
            <a:r>
              <a:rPr lang="de-DE" dirty="0"/>
              <a:t>sven.dicke@t-online.de</a:t>
            </a:r>
          </a:p>
        </p:txBody>
      </p:sp>
    </p:spTree>
    <p:extLst>
      <p:ext uri="{BB962C8B-B14F-4D97-AF65-F5344CB8AC3E}">
        <p14:creationId xmlns:p14="http://schemas.microsoft.com/office/powerpoint/2010/main" val="372839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536849"/>
            <a:ext cx="8003232" cy="4916487"/>
          </a:xfrm>
        </p:spPr>
        <p:txBody>
          <a:bodyPr/>
          <a:lstStyle/>
          <a:p>
            <a:pPr eaLnBrk="1" hangingPunct="1">
              <a:lnSpc>
                <a:spcPct val="80000"/>
              </a:lnSpc>
              <a:spcBef>
                <a:spcPct val="40000"/>
              </a:spcBef>
              <a:buFont typeface="+mj-lt"/>
              <a:buAutoNum type="arabicPeriod"/>
              <a:defRPr/>
            </a:pPr>
            <a:r>
              <a:rPr lang="de-DE" sz="2000" dirty="0"/>
              <a:t>Melde dich auf der Homepage an und klicke auf „Turnieranmeldung“. Dort siehst du das Feld „Deine Anmeldungen“. Klicke auf dieses Feld. (linkes Bild)</a:t>
            </a:r>
          </a:p>
          <a:p>
            <a:pPr eaLnBrk="1" hangingPunct="1">
              <a:lnSpc>
                <a:spcPct val="80000"/>
              </a:lnSpc>
              <a:spcBef>
                <a:spcPct val="40000"/>
              </a:spcBef>
              <a:buFont typeface="+mj-lt"/>
              <a:buAutoNum type="arabicPeriod"/>
              <a:defRPr/>
            </a:pPr>
            <a:r>
              <a:rPr lang="de-DE" sz="2000" dirty="0"/>
              <a:t>Jetzt siehst du, für welche Turniere du angemeldet bist. Klicke auf das Feld „Abmelden“, um dich vom Turnier abzumelden. (rechtes Bild)</a:t>
            </a:r>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dirty="0"/>
              <a:t>Abmeldung vom Turnier 1</a:t>
            </a:r>
          </a:p>
        </p:txBody>
      </p:sp>
      <p:sp>
        <p:nvSpPr>
          <p:cNvPr id="7" name="Rechteck 6">
            <a:extLst>
              <a:ext uri="{FF2B5EF4-FFF2-40B4-BE49-F238E27FC236}">
                <a16:creationId xmlns:a16="http://schemas.microsoft.com/office/drawing/2014/main" id="{E561A48F-9142-47EE-914E-8B4320D9DE9C}"/>
              </a:ext>
            </a:extLst>
          </p:cNvPr>
          <p:cNvSpPr/>
          <p:nvPr/>
        </p:nvSpPr>
        <p:spPr>
          <a:xfrm>
            <a:off x="4836275" y="5483041"/>
            <a:ext cx="3802899" cy="9994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Fragen oder Problemen kannst du Sven Dicke ansprechen.</a:t>
            </a:r>
          </a:p>
          <a:p>
            <a:pPr algn="ctr"/>
            <a:r>
              <a:rPr lang="de-DE" dirty="0"/>
              <a:t>sven.dicke@t-online.de</a:t>
            </a:r>
          </a:p>
        </p:txBody>
      </p:sp>
      <p:pic>
        <p:nvPicPr>
          <p:cNvPr id="5" name="Grafik 4">
            <a:extLst>
              <a:ext uri="{FF2B5EF4-FFF2-40B4-BE49-F238E27FC236}">
                <a16:creationId xmlns:a16="http://schemas.microsoft.com/office/drawing/2014/main" id="{57FBAC44-4179-465C-AF9B-92C5D493A209}"/>
              </a:ext>
            </a:extLst>
          </p:cNvPr>
          <p:cNvPicPr>
            <a:picLocks noChangeAspect="1"/>
          </p:cNvPicPr>
          <p:nvPr/>
        </p:nvPicPr>
        <p:blipFill>
          <a:blip r:embed="rId3"/>
          <a:stretch>
            <a:fillRect/>
          </a:stretch>
        </p:blipFill>
        <p:spPr>
          <a:xfrm>
            <a:off x="337052" y="3692616"/>
            <a:ext cx="3802900" cy="1896624"/>
          </a:xfrm>
          <a:prstGeom prst="rect">
            <a:avLst/>
          </a:prstGeom>
          <a:ln>
            <a:solidFill>
              <a:srgbClr val="FF0000"/>
            </a:solidFill>
          </a:ln>
        </p:spPr>
      </p:pic>
      <p:pic>
        <p:nvPicPr>
          <p:cNvPr id="8" name="Grafik 7">
            <a:extLst>
              <a:ext uri="{FF2B5EF4-FFF2-40B4-BE49-F238E27FC236}">
                <a16:creationId xmlns:a16="http://schemas.microsoft.com/office/drawing/2014/main" id="{0AE41AEA-E6BD-4D54-ACFA-9AFA770ADA20}"/>
              </a:ext>
            </a:extLst>
          </p:cNvPr>
          <p:cNvPicPr>
            <a:picLocks noChangeAspect="1"/>
          </p:cNvPicPr>
          <p:nvPr/>
        </p:nvPicPr>
        <p:blipFill>
          <a:blip r:embed="rId4"/>
          <a:stretch>
            <a:fillRect/>
          </a:stretch>
        </p:blipFill>
        <p:spPr>
          <a:xfrm>
            <a:off x="4355975" y="3734594"/>
            <a:ext cx="4283199" cy="1494606"/>
          </a:xfrm>
          <a:prstGeom prst="rect">
            <a:avLst/>
          </a:prstGeom>
          <a:ln>
            <a:solidFill>
              <a:srgbClr val="FF0000"/>
            </a:solidFill>
          </a:ln>
        </p:spPr>
      </p:pic>
    </p:spTree>
    <p:extLst>
      <p:ext uri="{BB962C8B-B14F-4D97-AF65-F5344CB8AC3E}">
        <p14:creationId xmlns:p14="http://schemas.microsoft.com/office/powerpoint/2010/main" val="29392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7BD5320-1865-496F-890E-4C07C7D65293}"/>
              </a:ext>
            </a:extLst>
          </p:cNvPr>
          <p:cNvSpPr>
            <a:spLocks noGrp="1" noChangeArrowheads="1"/>
          </p:cNvSpPr>
          <p:nvPr>
            <p:ph type="body" sz="half" idx="1"/>
          </p:nvPr>
        </p:nvSpPr>
        <p:spPr>
          <a:xfrm>
            <a:off x="395536" y="1600059"/>
            <a:ext cx="8003232" cy="3629141"/>
          </a:xfrm>
        </p:spPr>
        <p:txBody>
          <a:bodyPr/>
          <a:lstStyle/>
          <a:p>
            <a:pPr eaLnBrk="1" hangingPunct="1">
              <a:lnSpc>
                <a:spcPct val="80000"/>
              </a:lnSpc>
              <a:spcBef>
                <a:spcPct val="40000"/>
              </a:spcBef>
              <a:buFont typeface="+mj-lt"/>
              <a:buAutoNum type="arabicPeriod"/>
              <a:defRPr/>
            </a:pPr>
            <a:r>
              <a:rPr lang="de-DE" sz="2000" dirty="0"/>
              <a:t>Bestätige die Abmeldung durch klick auf „Abmelden“. (unteres Bild)</a:t>
            </a:r>
          </a:p>
          <a:p>
            <a:pPr eaLnBrk="1" hangingPunct="1">
              <a:lnSpc>
                <a:spcPct val="80000"/>
              </a:lnSpc>
              <a:spcBef>
                <a:spcPct val="40000"/>
              </a:spcBef>
              <a:buFont typeface="+mj-lt"/>
              <a:buAutoNum type="arabicPeriod"/>
              <a:defRPr/>
            </a:pPr>
            <a:r>
              <a:rPr lang="de-DE" sz="2000" dirty="0"/>
              <a:t>In der folgenden Maske wird dir die erfolgreiche Abmeldung bestätigt.</a:t>
            </a:r>
          </a:p>
          <a:p>
            <a:pPr marL="266700" indent="-266700" eaLnBrk="1" hangingPunct="1">
              <a:lnSpc>
                <a:spcPct val="80000"/>
              </a:lnSpc>
              <a:spcBef>
                <a:spcPct val="40000"/>
              </a:spcBef>
              <a:buFont typeface="Arial" charset="0"/>
              <a:buAutoNum type="arabicPeriod"/>
              <a:defRPr/>
            </a:pPr>
            <a:endParaRPr lang="de-DE" sz="2000" dirty="0"/>
          </a:p>
          <a:p>
            <a:pPr marL="266700" indent="-266700" eaLnBrk="1" hangingPunct="1">
              <a:lnSpc>
                <a:spcPct val="80000"/>
              </a:lnSpc>
              <a:spcBef>
                <a:spcPct val="40000"/>
              </a:spcBef>
              <a:buFont typeface="Arial" charset="0"/>
              <a:buAutoNum type="arabicPeriod"/>
              <a:defRPr/>
            </a:pPr>
            <a:endParaRPr lang="de-DE" sz="1600" dirty="0"/>
          </a:p>
        </p:txBody>
      </p:sp>
      <p:sp>
        <p:nvSpPr>
          <p:cNvPr id="7173" name="Rectangle 8">
            <a:extLst>
              <a:ext uri="{FF2B5EF4-FFF2-40B4-BE49-F238E27FC236}">
                <a16:creationId xmlns:a16="http://schemas.microsoft.com/office/drawing/2014/main" id="{BD8B119A-5853-494D-AE24-F1FD20E69C18}"/>
              </a:ext>
            </a:extLst>
          </p:cNvPr>
          <p:cNvSpPr>
            <a:spLocks noGrp="1" noChangeArrowheads="1"/>
          </p:cNvSpPr>
          <p:nvPr>
            <p:ph type="title"/>
          </p:nvPr>
        </p:nvSpPr>
        <p:spPr>
          <a:xfrm>
            <a:off x="1547813" y="341313"/>
            <a:ext cx="7138987" cy="1143000"/>
          </a:xfrm>
          <a:noFill/>
        </p:spPr>
        <p:txBody>
          <a:bodyPr/>
          <a:lstStyle/>
          <a:p>
            <a:pPr eaLnBrk="1" hangingPunct="1"/>
            <a:r>
              <a:rPr lang="de-DE" altLang="de-DE" dirty="0"/>
              <a:t>Abmeldung vom Turnier 2</a:t>
            </a:r>
          </a:p>
        </p:txBody>
      </p:sp>
      <p:sp>
        <p:nvSpPr>
          <p:cNvPr id="7" name="Rechteck 6">
            <a:extLst>
              <a:ext uri="{FF2B5EF4-FFF2-40B4-BE49-F238E27FC236}">
                <a16:creationId xmlns:a16="http://schemas.microsoft.com/office/drawing/2014/main" id="{E561A48F-9142-47EE-914E-8B4320D9DE9C}"/>
              </a:ext>
            </a:extLst>
          </p:cNvPr>
          <p:cNvSpPr/>
          <p:nvPr/>
        </p:nvSpPr>
        <p:spPr>
          <a:xfrm>
            <a:off x="4369501" y="4725144"/>
            <a:ext cx="3802899" cy="9994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Fragen oder Problemen kannst du Sven Dicke ansprechen.</a:t>
            </a:r>
          </a:p>
          <a:p>
            <a:pPr algn="ctr"/>
            <a:r>
              <a:rPr lang="de-DE" dirty="0"/>
              <a:t>sven.dicke@t-online.de</a:t>
            </a:r>
          </a:p>
        </p:txBody>
      </p:sp>
      <p:pic>
        <p:nvPicPr>
          <p:cNvPr id="10" name="Grafik 9">
            <a:extLst>
              <a:ext uri="{FF2B5EF4-FFF2-40B4-BE49-F238E27FC236}">
                <a16:creationId xmlns:a16="http://schemas.microsoft.com/office/drawing/2014/main" id="{DDA3123C-0644-493B-8BBE-FC077CF11522}"/>
              </a:ext>
            </a:extLst>
          </p:cNvPr>
          <p:cNvPicPr>
            <a:picLocks noChangeAspect="1"/>
          </p:cNvPicPr>
          <p:nvPr/>
        </p:nvPicPr>
        <p:blipFill>
          <a:blip r:embed="rId3"/>
          <a:stretch>
            <a:fillRect/>
          </a:stretch>
        </p:blipFill>
        <p:spPr>
          <a:xfrm>
            <a:off x="788483" y="3140968"/>
            <a:ext cx="7308304" cy="889856"/>
          </a:xfrm>
          <a:prstGeom prst="rect">
            <a:avLst/>
          </a:prstGeom>
          <a:ln>
            <a:solidFill>
              <a:srgbClr val="FF0000"/>
            </a:solidFill>
          </a:ln>
        </p:spPr>
      </p:pic>
      <p:pic>
        <p:nvPicPr>
          <p:cNvPr id="3" name="Grafik 2">
            <a:extLst>
              <a:ext uri="{FF2B5EF4-FFF2-40B4-BE49-F238E27FC236}">
                <a16:creationId xmlns:a16="http://schemas.microsoft.com/office/drawing/2014/main" id="{5BBE571C-C346-435E-A564-7D0EDBC37E73}"/>
              </a:ext>
            </a:extLst>
          </p:cNvPr>
          <p:cNvPicPr>
            <a:picLocks noChangeAspect="1"/>
          </p:cNvPicPr>
          <p:nvPr/>
        </p:nvPicPr>
        <p:blipFill>
          <a:blip r:embed="rId4"/>
          <a:stretch>
            <a:fillRect/>
          </a:stretch>
        </p:blipFill>
        <p:spPr>
          <a:xfrm>
            <a:off x="788483" y="4221088"/>
            <a:ext cx="3014478" cy="2075444"/>
          </a:xfrm>
          <a:prstGeom prst="rect">
            <a:avLst/>
          </a:prstGeom>
          <a:ln>
            <a:solidFill>
              <a:srgbClr val="FF0000"/>
            </a:solidFill>
          </a:ln>
        </p:spPr>
      </p:pic>
    </p:spTree>
    <p:extLst>
      <p:ext uri="{BB962C8B-B14F-4D97-AF65-F5344CB8AC3E}">
        <p14:creationId xmlns:p14="http://schemas.microsoft.com/office/powerpoint/2010/main" val="3145205391"/>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f063bf-ce3a-473c-8609-3866002c85b0}" enabled="1" method="Standard" siteId="{b914a242-e718-443b-a47c-6b4c649d8c0a}" removed="0"/>
</clbl:labelList>
</file>

<file path=docProps/app.xml><?xml version="1.0" encoding="utf-8"?>
<Properties xmlns="http://schemas.openxmlformats.org/officeDocument/2006/extended-properties" xmlns:vt="http://schemas.openxmlformats.org/officeDocument/2006/docPropsVTypes">
  <Template>Radial</Template>
  <TotalTime>0</TotalTime>
  <Words>443</Words>
  <Application>Microsoft Office PowerPoint</Application>
  <PresentationFormat>Bildschirmpräsentation (4:3)</PresentationFormat>
  <Paragraphs>46</Paragraphs>
  <Slides>9</Slides>
  <Notes>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Wingdings</vt:lpstr>
      <vt:lpstr>Standarddesign</vt:lpstr>
      <vt:lpstr>Die neue Homepage des JCWK https://judo-wk.de</vt:lpstr>
      <vt:lpstr>Der Registrierungsprozess 1</vt:lpstr>
      <vt:lpstr>Der Registrierungsprozess 2</vt:lpstr>
      <vt:lpstr>Der Registrierungsprozess 3</vt:lpstr>
      <vt:lpstr>Turnier- und Aktionsanmeldung</vt:lpstr>
      <vt:lpstr>Turnieranmeldung</vt:lpstr>
      <vt:lpstr>Turnieranmeldung</vt:lpstr>
      <vt:lpstr>Abmeldung vom Turnier 1</vt:lpstr>
      <vt:lpstr>Abmeldung vom Turnier 2</vt:lpstr>
    </vt:vector>
  </TitlesOfParts>
  <Company>privat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Sven Dicke</dc:creator>
  <cp:lastModifiedBy>Dicke, Sven</cp:lastModifiedBy>
  <cp:revision>127</cp:revision>
  <dcterms:created xsi:type="dcterms:W3CDTF">2007-10-24T18:57:02Z</dcterms:created>
  <dcterms:modified xsi:type="dcterms:W3CDTF">2023-10-18T12:56:04Z</dcterms:modified>
</cp:coreProperties>
</file>